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039C8-C237-4038-BEC4-6D2F3415F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B18EBF-1317-4D86-B556-864714863C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FC84C-D32B-43C7-8F3D-E56CE7AFD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A20-2053-4B6F-8B59-AA3A1F5D4A10}" type="datetimeFigureOut">
              <a:rPr lang="en-US" smtClean="0"/>
              <a:t>5/24/20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C0A44-A2CF-4788-9B6B-221DAE135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4B72F-0176-4375-B45F-0D2DCDEA2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3BEC-1BBD-4975-A786-9264E514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6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41213-C9AD-4DF9-87F5-2D08A0652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19C386-2BD1-4C8D-BC10-F2BD6DD05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D8A04-2EF6-47DB-82C9-4DF1D9DC3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A20-2053-4B6F-8B59-AA3A1F5D4A10}" type="datetimeFigureOut">
              <a:rPr lang="en-US" smtClean="0"/>
              <a:t>5/24/20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1DD0D-65A4-493D-A6B7-AFD245059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63FD9-BF94-4EB7-872D-5EA43A07C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3BEC-1BBD-4975-A786-9264E514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F7006B-0714-471E-814B-8DE5E94FEB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77700-A6FA-41F7-8A24-FDB08EBD2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599DF-7E60-4CAA-ADC4-47259A64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A20-2053-4B6F-8B59-AA3A1F5D4A10}" type="datetimeFigureOut">
              <a:rPr lang="en-US" smtClean="0"/>
              <a:t>5/24/20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78D81-CE01-4B3F-AB06-1C9C25C9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87630-002D-43F7-885D-30172C9DF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3BEC-1BBD-4975-A786-9264E514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1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FD076-CAC3-42FA-96B4-4B9199C00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AB081-D357-4E13-BA74-E64898CDE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279A2-68C7-4F2A-8A68-B76C9FCB5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A20-2053-4B6F-8B59-AA3A1F5D4A10}" type="datetimeFigureOut">
              <a:rPr lang="en-US" smtClean="0"/>
              <a:t>5/24/20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D61C2-6A2B-4B32-B46F-0F8F66E22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A57FD-7BBC-47B5-B76E-59885E8CC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3BEC-1BBD-4975-A786-9264E514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D554F-4D19-4689-BA62-81D130946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44840-6706-42AC-A94F-F9F9B852F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416FA-CF8A-423E-8827-2FA6FD04C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A20-2053-4B6F-8B59-AA3A1F5D4A10}" type="datetimeFigureOut">
              <a:rPr lang="en-US" smtClean="0"/>
              <a:t>5/24/20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419B0-7A74-436E-B87E-0B2894D4E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5A2CF-CF58-4FAD-A98C-943F68639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3BEC-1BBD-4975-A786-9264E514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3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B255B-14C2-4A75-9B66-FB566239C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9832-8683-4124-B3E9-4FE742A85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46DFB-B33A-469C-AF0E-DFF1089E5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41B2D-77A5-4CC6-939F-3A959614B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A20-2053-4B6F-8B59-AA3A1F5D4A10}" type="datetimeFigureOut">
              <a:rPr lang="en-US" smtClean="0"/>
              <a:t>5/24/20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DC6AE-4D3D-4403-9DC7-590BED7CE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5FAB7-8495-4292-8C30-BCF0EAB9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3BEC-1BBD-4975-A786-9264E514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5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F4F5C-E518-4BFC-867C-9F7DCEB47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CEAB8-49D4-4AD4-9055-02FABC7A5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1222A9-9B85-469B-90DB-C754F5A3C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5FDCC9-00EE-44AB-8482-E44B0151B1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9A9578-48F6-482C-B5D8-B162C5E8E2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ECB954-9D1A-4969-BAD4-7D40B6FA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A20-2053-4B6F-8B59-AA3A1F5D4A10}" type="datetimeFigureOut">
              <a:rPr lang="en-US" smtClean="0"/>
              <a:t>5/24/20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F082D-524F-45B6-AB8C-FB7B8F365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C85E89-9829-4E7A-94EA-57EB9FDBC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3BEC-1BBD-4975-A786-9264E514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4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39937-B85E-4617-8EE7-A9E58EB08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B654B7-A196-4898-86C0-7C40C01B7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A20-2053-4B6F-8B59-AA3A1F5D4A10}" type="datetimeFigureOut">
              <a:rPr lang="en-US" smtClean="0"/>
              <a:t>5/24/20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3EDA52-6930-4024-B3D8-05FDFC9F9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027A44-4E94-4C54-80C5-B62C66550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3BEC-1BBD-4975-A786-9264E514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9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BD45F5-5DEB-496A-81A1-9432B12C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A20-2053-4B6F-8B59-AA3A1F5D4A10}" type="datetimeFigureOut">
              <a:rPr lang="en-US" smtClean="0"/>
              <a:t>5/24/20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733A4-3725-410B-943E-EBE3A766C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2EC31-E880-4327-9A27-A0555F9E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3BEC-1BBD-4975-A786-9264E514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4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82AD-248D-4ED0-BD8A-E4BC7DD36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E8E3D-E1F2-4748-AD42-82ED46E3C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C0BE9-5C56-4EA0-B7E1-E259AF51D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3A4F9-D21C-4CDE-9B73-8931CB7F4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A20-2053-4B6F-8B59-AA3A1F5D4A10}" type="datetimeFigureOut">
              <a:rPr lang="en-US" smtClean="0"/>
              <a:t>5/24/20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01734-9E4A-486F-BAFB-5B40C6CD5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BC5A8-0FFE-4783-B331-B87CFADD0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3BEC-1BBD-4975-A786-9264E514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EC6CA-E2BA-4F1D-9391-F72C612BA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845463-47C4-4C78-9DA0-A331FC7FE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03A39-DBE0-4F46-A44C-2DAA4FED4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06CD2-DF86-49FC-B140-7C95AD3D1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A20-2053-4B6F-8B59-AA3A1F5D4A10}" type="datetimeFigureOut">
              <a:rPr lang="en-US" smtClean="0"/>
              <a:t>5/24/20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4AE17-C132-4BC0-84E7-A24256D4D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D005C-8543-4F35-8E1D-312A3D78D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3BEC-1BBD-4975-A786-9264E514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9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443C98-61AC-4E6C-9FCE-CFA4377F5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C82A9-5187-48FA-AC82-BAF6743F3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070B2-8B43-48B3-8D4C-912083F32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A7A20-2053-4B6F-8B59-AA3A1F5D4A10}" type="datetimeFigureOut">
              <a:rPr lang="en-US" smtClean="0"/>
              <a:t>5/24/20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6544D-1B64-46F5-902D-8A1EE80DA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B60A2-6FEA-45D8-8DAD-B68FDD1B2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23BEC-1BBD-4975-A786-9264E514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1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-BiKzwV6W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uabpuv1Qh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9E2B9-67DC-4389-A1BC-CAE4E8E83A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Troop 218</a:t>
            </a:r>
            <a:br>
              <a:rPr lang="en-US" dirty="0"/>
            </a:br>
            <a:r>
              <a:rPr lang="en-US" dirty="0"/>
              <a:t>First Class requirements 7a, 7b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8AA9FD-71BE-4E0A-B8A2-34141BCD3B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Inji</a:t>
            </a:r>
            <a:r>
              <a:rPr lang="en-US" dirty="0"/>
              <a:t> Hwang</a:t>
            </a:r>
          </a:p>
          <a:p>
            <a:r>
              <a:rPr lang="en-US" dirty="0"/>
              <a:t>05/24/2020</a:t>
            </a:r>
          </a:p>
        </p:txBody>
      </p:sp>
    </p:spTree>
    <p:extLst>
      <p:ext uri="{BB962C8B-B14F-4D97-AF65-F5344CB8AC3E}">
        <p14:creationId xmlns:p14="http://schemas.microsoft.com/office/powerpoint/2010/main" val="250472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C375-A11C-473E-8976-6966C28F7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First Class requirement 7a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45413-0A09-4A25-A56B-2897694CE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 bandages for a sprained ankle and for injuries on the head, the upper arm, and the collarbone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https://www.youtube.com/watch?v=--BiKzwV6Wk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86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C375-A11C-473E-8976-6966C28F7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First Class requirement 7b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45413-0A09-4A25-A56B-2897694CE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yourself or with a partner, show how to:</a:t>
            </a:r>
          </a:p>
          <a:p>
            <a:pPr lvl="1"/>
            <a:r>
              <a:rPr lang="en-US" dirty="0"/>
              <a:t>Transport a person from a smoke-filled room </a:t>
            </a:r>
          </a:p>
          <a:p>
            <a:pPr lvl="1"/>
            <a:r>
              <a:rPr lang="en-US" dirty="0"/>
              <a:t>Transport for at least 25 yards a person with a sprained ankle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https://www.youtube.com/watch?v=6uabpuv1Qh8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64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8E7A0-736B-41CA-8485-FF9CEC2B6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First Class requirement 7a, 7b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DD39C-683E-47C1-94CA-2404AD30C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RICE</a:t>
            </a:r>
          </a:p>
          <a:p>
            <a:pPr lvl="1"/>
            <a:r>
              <a:rPr lang="en-US" dirty="0"/>
              <a:t>R= Rest</a:t>
            </a:r>
          </a:p>
          <a:p>
            <a:pPr lvl="1"/>
            <a:r>
              <a:rPr lang="en-US" dirty="0"/>
              <a:t>I= Ice</a:t>
            </a:r>
          </a:p>
          <a:p>
            <a:pPr lvl="1"/>
            <a:r>
              <a:rPr lang="en-US" dirty="0"/>
              <a:t>C= Compression</a:t>
            </a:r>
          </a:p>
          <a:p>
            <a:pPr lvl="1"/>
            <a:r>
              <a:rPr lang="en-US" dirty="0"/>
              <a:t>E= Elevation</a:t>
            </a:r>
          </a:p>
          <a:p>
            <a:pPr lvl="1"/>
            <a:endParaRPr lang="en-US" dirty="0"/>
          </a:p>
          <a:p>
            <a:r>
              <a:rPr lang="en-US" dirty="0"/>
              <a:t>Strain vs. Sprain</a:t>
            </a:r>
          </a:p>
          <a:p>
            <a:pPr lvl="1"/>
            <a:r>
              <a:rPr lang="en-US" dirty="0"/>
              <a:t>Strain – muscles extended too far</a:t>
            </a:r>
          </a:p>
          <a:p>
            <a:pPr lvl="1"/>
            <a:r>
              <a:rPr lang="en-US" dirty="0"/>
              <a:t>Sprain – joint bent or extended to far</a:t>
            </a:r>
          </a:p>
        </p:txBody>
      </p:sp>
    </p:spTree>
    <p:extLst>
      <p:ext uri="{BB962C8B-B14F-4D97-AF65-F5344CB8AC3E}">
        <p14:creationId xmlns:p14="http://schemas.microsoft.com/office/powerpoint/2010/main" val="3322463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AF55-357C-4B3C-AE40-A556653B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First Class requirement 7a, 7b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8C702-BF96-4B19-A040-5F8F61804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Head injuries</a:t>
            </a:r>
          </a:p>
          <a:p>
            <a:pPr lvl="1"/>
            <a:r>
              <a:rPr lang="en-US" dirty="0"/>
              <a:t>Be very careful</a:t>
            </a:r>
          </a:p>
          <a:p>
            <a:pPr lvl="1"/>
            <a:r>
              <a:rPr lang="en-US" dirty="0"/>
              <a:t>Call for help if cut is severe</a:t>
            </a:r>
          </a:p>
          <a:p>
            <a:pPr lvl="1"/>
            <a:r>
              <a:rPr lang="en-US" dirty="0"/>
              <a:t>If the victim is conscious, apply a clean cloth over the wound and apply pressure. </a:t>
            </a:r>
          </a:p>
          <a:p>
            <a:pPr lvl="1"/>
            <a:r>
              <a:rPr lang="en-US" dirty="0"/>
              <a:t>Neck injury – support spinal column by supporting the neck</a:t>
            </a:r>
          </a:p>
          <a:p>
            <a:endParaRPr lang="en-US" dirty="0"/>
          </a:p>
          <a:p>
            <a:r>
              <a:rPr lang="en-US" dirty="0"/>
              <a:t>Broken bones (DOTS) – Can occur during a fall or collision</a:t>
            </a:r>
          </a:p>
          <a:p>
            <a:pPr lvl="1"/>
            <a:r>
              <a:rPr lang="en-US" dirty="0"/>
              <a:t>D= Deformity</a:t>
            </a:r>
          </a:p>
          <a:p>
            <a:pPr lvl="1"/>
            <a:r>
              <a:rPr lang="en-US" dirty="0"/>
              <a:t>O= Open wounds</a:t>
            </a:r>
          </a:p>
          <a:p>
            <a:pPr lvl="1"/>
            <a:r>
              <a:rPr lang="en-US" dirty="0"/>
              <a:t>T= Tenderness</a:t>
            </a:r>
          </a:p>
          <a:p>
            <a:pPr lvl="1"/>
            <a:r>
              <a:rPr lang="en-US" dirty="0"/>
              <a:t>S= Swelling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7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21BB-2D28-49CC-B0B8-606F62C7C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First Class requirement 7a, 7b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F3345-2642-4A7F-9D80-E226915B3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Upper arm fracture</a:t>
            </a:r>
          </a:p>
          <a:p>
            <a:pPr lvl="1"/>
            <a:r>
              <a:rPr lang="en-US" dirty="0"/>
              <a:t>Tie a splint to the outside of upper arm</a:t>
            </a:r>
          </a:p>
          <a:p>
            <a:pPr lvl="1"/>
            <a:r>
              <a:rPr lang="en-US" dirty="0"/>
              <a:t>Place arm in a sling</a:t>
            </a:r>
          </a:p>
          <a:p>
            <a:pPr lvl="1"/>
            <a:r>
              <a:rPr lang="en-US" dirty="0"/>
              <a:t>Use bandages to help secure upper arm</a:t>
            </a:r>
          </a:p>
        </p:txBody>
      </p:sp>
    </p:spTree>
    <p:extLst>
      <p:ext uri="{BB962C8B-B14F-4D97-AF65-F5344CB8AC3E}">
        <p14:creationId xmlns:p14="http://schemas.microsoft.com/office/powerpoint/2010/main" val="109290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7F587-C64B-4657-8059-BB01F1FAA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First Class requirement 7a, 7b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6D2A0-ADEC-443F-91FC-0C7BD3D33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6000" dirty="0"/>
              <a:t>KAHOOT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381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245</Words>
  <Application>Microsoft Macintosh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Troop 218 First Class requirements 7a, 7b</vt:lpstr>
      <vt:lpstr>First Class requirement 7a </vt:lpstr>
      <vt:lpstr>First Class requirement 7b </vt:lpstr>
      <vt:lpstr>First Class requirement 7a, 7b notes</vt:lpstr>
      <vt:lpstr>First Class requirement 7a, 7b notes</vt:lpstr>
      <vt:lpstr>First Class requirement 7a, 7b notes</vt:lpstr>
      <vt:lpstr>First Class requirement 7a, 7b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Hwang, Kyong H. (AGDC)</dc:creator>
  <cp:lastModifiedBy>Olivia Danjou</cp:lastModifiedBy>
  <cp:revision>9</cp:revision>
  <dcterms:created xsi:type="dcterms:W3CDTF">2020-05-23T21:16:57Z</dcterms:created>
  <dcterms:modified xsi:type="dcterms:W3CDTF">2020-05-25T02:27:37Z</dcterms:modified>
</cp:coreProperties>
</file>